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27" r:id="rId14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42" Type="http://schemas.openxmlformats.org/officeDocument/2006/relationships/slide" Target="slides/slide7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5" name="Shape 4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6" name="Google Shape;4316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17" name="Google Shape;4317;p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41.jpg"/><Relationship Id="rId4" Type="http://schemas.openxmlformats.org/officeDocument/2006/relationships/image" Target="../media/image147.png"/></Relationships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8" name="Shape 4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9" name="Google Shape;4319;p628"/>
          <p:cNvSpPr txBox="1"/>
          <p:nvPr>
            <p:ph type="title"/>
          </p:nvPr>
        </p:nvSpPr>
        <p:spPr>
          <a:xfrm>
            <a:off x="301625" y="128588"/>
            <a:ext cx="854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</a:pPr>
            <a:r>
              <a:rPr b="0" i="0" lang="zh-CN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New weapons</a:t>
            </a:r>
            <a:endParaRPr/>
          </a:p>
        </p:txBody>
      </p:sp>
      <p:sp>
        <p:nvSpPr>
          <p:cNvPr id="4320" name="Google Shape;4320;p628"/>
          <p:cNvSpPr txBox="1"/>
          <p:nvPr>
            <p:ph idx="1" type="body"/>
          </p:nvPr>
        </p:nvSpPr>
        <p:spPr>
          <a:xfrm>
            <a:off x="2398650" y="1200150"/>
            <a:ext cx="43467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920"/>
              <a:buFont typeface="Arial"/>
              <a:buChar char="►"/>
            </a:pPr>
            <a:r>
              <a:rPr b="0" i="0" lang="zh-CN" sz="2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Tanks - first developed by the British and first used in the Battle of the Somme and in full force at the Battle of Cambrai  </a:t>
            </a:r>
            <a:endParaRPr/>
          </a:p>
          <a:p>
            <a:pPr indent="-22098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92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mf_tank_01" id="4321" name="Google Shape;4321;p6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2914650"/>
            <a:ext cx="3413100" cy="16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2" name="Google Shape;4322;p6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5775" y="1828800"/>
            <a:ext cx="4848300" cy="26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